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4"/>
  </p:normalViewPr>
  <p:slideViewPr>
    <p:cSldViewPr snapToGrid="0" snapToObjects="1">
      <p:cViewPr varScale="1">
        <p:scale>
          <a:sx n="91" d="100"/>
          <a:sy n="91" d="100"/>
        </p:scale>
        <p:origin x="3336" y="20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49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113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5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94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5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69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8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42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50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49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0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DD632-2396-C645-8FE1-509914C751CE}" type="datetimeFigureOut">
              <a:rPr lang="en-US" smtClean="0"/>
              <a:t>4/2/20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0F563-5BB6-914A-9A95-D2F5FF4CC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6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EEA4-2834-794E-8AB7-2E87ABD5D7F7}"/>
              </a:ext>
            </a:extLst>
          </p:cNvPr>
          <p:cNvSpPr txBox="1"/>
          <p:nvPr/>
        </p:nvSpPr>
        <p:spPr>
          <a:xfrm>
            <a:off x="251085" y="0"/>
            <a:ext cx="6575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/>
              <a:t>Bridging the Gap – A Level History</a:t>
            </a:r>
          </a:p>
          <a:p>
            <a:pPr algn="ctr"/>
            <a:r>
              <a:rPr lang="en-US" sz="1600" u="sng" dirty="0"/>
              <a:t>Anglo-Saxon England and the Norman Conquest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7A1A6C-1197-9F41-B45F-E0048B29B8A8}"/>
              </a:ext>
            </a:extLst>
          </p:cNvPr>
          <p:cNvSpPr txBox="1"/>
          <p:nvPr/>
        </p:nvSpPr>
        <p:spPr>
          <a:xfrm>
            <a:off x="809465" y="552862"/>
            <a:ext cx="2038663" cy="30777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Define these key words: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F2BB41-BCBE-6D47-9F1E-392D6D597EC7}"/>
              </a:ext>
            </a:extLst>
          </p:cNvPr>
          <p:cNvSpPr txBox="1"/>
          <p:nvPr/>
        </p:nvSpPr>
        <p:spPr>
          <a:xfrm>
            <a:off x="4009873" y="552862"/>
            <a:ext cx="2848127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Research the four claimants to the throne in 1066 – if you were a part of the Witan, who would you choose to be king? Explain your answer.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94CC711-5604-ED41-A14C-E4676528C4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730734"/>
              </p:ext>
            </p:extLst>
          </p:nvPr>
        </p:nvGraphicFramePr>
        <p:xfrm>
          <a:off x="93690" y="918983"/>
          <a:ext cx="3777522" cy="3827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35">
                  <a:extLst>
                    <a:ext uri="{9D8B030D-6E8A-4147-A177-3AD203B41FA5}">
                      <a16:colId xmlns:a16="http://schemas.microsoft.com/office/drawing/2014/main" val="3909574632"/>
                    </a:ext>
                  </a:extLst>
                </a:gridCol>
                <a:gridCol w="2625687">
                  <a:extLst>
                    <a:ext uri="{9D8B030D-6E8A-4147-A177-3AD203B41FA5}">
                      <a16:colId xmlns:a16="http://schemas.microsoft.com/office/drawing/2014/main" val="1217001489"/>
                    </a:ext>
                  </a:extLst>
                </a:gridCol>
              </a:tblGrid>
              <a:tr h="29214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Key word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Definition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24203"/>
                  </a:ext>
                </a:extLst>
              </a:tr>
              <a:tr h="43177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Ceorl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11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Danegeld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13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Fyrd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77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Feigned retreat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96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Housecarls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74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Murdrum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16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Thegn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219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Shire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71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Witan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7953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3E5FAC7-D2FC-884C-8226-D3C1CD990C52}"/>
              </a:ext>
            </a:extLst>
          </p:cNvPr>
          <p:cNvSpPr txBox="1"/>
          <p:nvPr/>
        </p:nvSpPr>
        <p:spPr>
          <a:xfrm>
            <a:off x="3978354" y="1468919"/>
            <a:ext cx="28481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Harold Godwinson</a:t>
            </a:r>
          </a:p>
          <a:p>
            <a:endParaRPr lang="en-US" dirty="0"/>
          </a:p>
          <a:p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Edgar </a:t>
            </a:r>
            <a:r>
              <a:rPr lang="en-US" dirty="0" err="1"/>
              <a:t>Aetheling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Harold Hardrada</a:t>
            </a:r>
          </a:p>
          <a:p>
            <a:endParaRPr lang="en-US" dirty="0"/>
          </a:p>
          <a:p>
            <a:endParaRPr lang="en-US" dirty="0"/>
          </a:p>
          <a:p>
            <a:pPr algn="r"/>
            <a:r>
              <a:rPr lang="en-US" dirty="0"/>
              <a:t>William, </a:t>
            </a:r>
          </a:p>
          <a:p>
            <a:pPr algn="r"/>
            <a:r>
              <a:rPr lang="en-US" dirty="0"/>
              <a:t>Duke of Normandy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1C991F-B20A-F74A-99A0-3C4957B841A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4" t="25491" r="18738" b="46777"/>
          <a:stretch/>
        </p:blipFill>
        <p:spPr bwMode="auto">
          <a:xfrm>
            <a:off x="251085" y="5326850"/>
            <a:ext cx="6056026" cy="19137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3AFCE9-5998-A34F-AD57-26F656D48729}"/>
              </a:ext>
            </a:extLst>
          </p:cNvPr>
          <p:cNvSpPr txBox="1"/>
          <p:nvPr/>
        </p:nvSpPr>
        <p:spPr>
          <a:xfrm>
            <a:off x="809465" y="4803630"/>
            <a:ext cx="5096658" cy="5232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How far does this source support the view that William I’s leadership was the main reason for the Norman victory at Hastings?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E5A914-C6D0-E448-8275-DC890BEA18B7}"/>
              </a:ext>
            </a:extLst>
          </p:cNvPr>
          <p:cNvSpPr txBox="1"/>
          <p:nvPr/>
        </p:nvSpPr>
        <p:spPr>
          <a:xfrm>
            <a:off x="3871212" y="7266180"/>
            <a:ext cx="1165483" cy="246221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Research the death of William II ’Rufus’ – what is suspicious about it? What did this mean for England?</a:t>
            </a:r>
          </a:p>
          <a:p>
            <a:pPr algn="ctr"/>
            <a:endParaRPr lang="en-US" sz="1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18C8EC1-9649-AB49-B75A-34C7B2A5D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37" y="7148534"/>
            <a:ext cx="2048690" cy="27574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877BB4F-33E4-7248-A194-E1544061038F}"/>
              </a:ext>
            </a:extLst>
          </p:cNvPr>
          <p:cNvSpPr txBox="1"/>
          <p:nvPr/>
        </p:nvSpPr>
        <p:spPr>
          <a:xfrm>
            <a:off x="2198594" y="7266180"/>
            <a:ext cx="1588958" cy="246221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Create a map of the Anglo-Saxon earldoms.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Use records from the Domesday Book to find out the name of any shires recorded under the Normans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5F5BFE2-4834-734C-AF39-22DD49FAC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712" y="7151796"/>
            <a:ext cx="1630851" cy="27542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4E10CF-E82F-1B43-8432-77C39EBE6D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69" t="34886" r="76667"/>
          <a:stretch/>
        </p:blipFill>
        <p:spPr>
          <a:xfrm>
            <a:off x="4393312" y="2231747"/>
            <a:ext cx="773195" cy="10473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6737005-4FF7-164E-A9E0-2381367C26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226" r="50637"/>
          <a:stretch/>
        </p:blipFill>
        <p:spPr>
          <a:xfrm>
            <a:off x="5945976" y="2958138"/>
            <a:ext cx="552082" cy="123543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C26D773-FE32-5945-BF58-962C5A6523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525" t="14476" r="28661"/>
          <a:stretch/>
        </p:blipFill>
        <p:spPr>
          <a:xfrm>
            <a:off x="6014803" y="1533404"/>
            <a:ext cx="567073" cy="108311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060EA6-17F9-FB44-99F7-206FDFAC0E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675" t="12902" r="12131" b="2644"/>
          <a:stretch/>
        </p:blipFill>
        <p:spPr>
          <a:xfrm>
            <a:off x="4177912" y="3674407"/>
            <a:ext cx="552082" cy="104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204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144</Words>
  <Application>Microsoft Macintosh PowerPoint</Application>
  <PresentationFormat>A4 Paper (210x297 mm)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Nolan</dc:creator>
  <cp:lastModifiedBy>Jenny Nolan</cp:lastModifiedBy>
  <cp:revision>4</cp:revision>
  <dcterms:created xsi:type="dcterms:W3CDTF">2020-04-02T16:23:41Z</dcterms:created>
  <dcterms:modified xsi:type="dcterms:W3CDTF">2020-04-02T16:58:05Z</dcterms:modified>
</cp:coreProperties>
</file>